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2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5"/>
  </p:notesMasterIdLst>
  <p:sldIdLst>
    <p:sldId id="256" r:id="rId2"/>
    <p:sldId id="270" r:id="rId3"/>
    <p:sldId id="277" r:id="rId4"/>
    <p:sldId id="261" r:id="rId5"/>
    <p:sldId id="257" r:id="rId6"/>
    <p:sldId id="264" r:id="rId7"/>
    <p:sldId id="283" r:id="rId8"/>
    <p:sldId id="291" r:id="rId9"/>
    <p:sldId id="297" r:id="rId10"/>
    <p:sldId id="284" r:id="rId11"/>
    <p:sldId id="298" r:id="rId12"/>
    <p:sldId id="299" r:id="rId13"/>
    <p:sldId id="267" r:id="rId14"/>
    <p:sldId id="260" r:id="rId15"/>
    <p:sldId id="300" r:id="rId16"/>
    <p:sldId id="301" r:id="rId17"/>
    <p:sldId id="262" r:id="rId18"/>
    <p:sldId id="302" r:id="rId19"/>
    <p:sldId id="303" r:id="rId20"/>
    <p:sldId id="304" r:id="rId21"/>
    <p:sldId id="305" r:id="rId22"/>
    <p:sldId id="275" r:id="rId23"/>
    <p:sldId id="281" r:id="rId24"/>
  </p:sldIdLst>
  <p:sldSz cx="9144000" cy="5143500" type="screen16x9"/>
  <p:notesSz cx="6858000" cy="9144000"/>
  <p:embeddedFontLst>
    <p:embeddedFont>
      <p:font typeface="Montserrat Alternates ExtraBold" panose="020B0604020202020204" charset="0"/>
      <p:bold r:id="rId26"/>
      <p:boldItalic r:id="rId27"/>
    </p:embeddedFont>
    <p:embeddedFont>
      <p:font typeface="Montserrat Alternates Light" panose="020B0604020202020204" charset="0"/>
      <p:regular r:id="rId28"/>
      <p:bold r:id="rId29"/>
      <p:italic r:id="rId30"/>
      <p:bold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  <p:embeddedFont>
      <p:font typeface="Ubuntu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FB70F-E8B2-495A-B1F2-A71EE78139E9}">
  <a:tblStyle styleId="{55EFB70F-E8B2-495A-B1F2-A71EE78139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e18cfc3ab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e18cfc3ab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e18cfc3ab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e18cfc3ab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1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e18cfc3ab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e18cfc3ab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8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803fcf5f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803fcf5f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5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4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03fcf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803fcf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03fcf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803fcf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2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03fcf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803fcf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22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36ebb77e0_0_17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36ebb77e0_0_17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03fcf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803fcf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35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803fcf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803fcf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89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36ebb77e0_0_17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e36ebb77e0_0_17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18cfc3ab1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e18cfc3ab1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36ebb77e0_0_17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36ebb77e0_0_17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181e26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181e26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803fcf5f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803fcf5f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e18cfc3ab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e18cfc3ab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e18cfc3ab1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e18cfc3ab1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e18cfc3ab1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e18cfc3ab1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4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55100" y="1488377"/>
            <a:ext cx="5648400" cy="1795500"/>
          </a:xfrm>
          <a:prstGeom prst="rect">
            <a:avLst/>
          </a:prstGeom>
          <a:effectLst>
            <a:outerShdw blurRad="142875" dist="28575" dir="54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55100" y="3229615"/>
            <a:ext cx="56484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2487675" y="3065298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 idx="2"/>
          </p:nvPr>
        </p:nvSpPr>
        <p:spPr>
          <a:xfrm>
            <a:off x="1677650" y="1686723"/>
            <a:ext cx="57891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232021" y="1458763"/>
            <a:ext cx="4045200" cy="6549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4232025" y="2026000"/>
            <a:ext cx="3728700" cy="14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 idx="2" hasCustomPrompt="1"/>
          </p:nvPr>
        </p:nvSpPr>
        <p:spPr>
          <a:xfrm>
            <a:off x="3955364" y="1925577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 idx="3"/>
          </p:nvPr>
        </p:nvSpPr>
        <p:spPr>
          <a:xfrm>
            <a:off x="3312613" y="242832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 idx="4"/>
          </p:nvPr>
        </p:nvSpPr>
        <p:spPr>
          <a:xfrm>
            <a:off x="3312611" y="288372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title" idx="5" hasCustomPrompt="1"/>
          </p:nvPr>
        </p:nvSpPr>
        <p:spPr>
          <a:xfrm>
            <a:off x="1358680" y="1925577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 idx="6"/>
          </p:nvPr>
        </p:nvSpPr>
        <p:spPr>
          <a:xfrm>
            <a:off x="716025" y="242832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 idx="7"/>
          </p:nvPr>
        </p:nvSpPr>
        <p:spPr>
          <a:xfrm>
            <a:off x="715925" y="288372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title" idx="8" hasCustomPrompt="1"/>
          </p:nvPr>
        </p:nvSpPr>
        <p:spPr>
          <a:xfrm>
            <a:off x="6552047" y="1925577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27"/>
          <p:cNvSpPr txBox="1">
            <a:spLocks noGrp="1"/>
          </p:cNvSpPr>
          <p:nvPr>
            <p:ph type="title" idx="9"/>
          </p:nvPr>
        </p:nvSpPr>
        <p:spPr>
          <a:xfrm>
            <a:off x="5909225" y="242832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 idx="13"/>
          </p:nvPr>
        </p:nvSpPr>
        <p:spPr>
          <a:xfrm>
            <a:off x="5909298" y="288372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title" idx="2"/>
          </p:nvPr>
        </p:nvSpPr>
        <p:spPr>
          <a:xfrm>
            <a:off x="3682800" y="2361760"/>
            <a:ext cx="1778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title" idx="3"/>
          </p:nvPr>
        </p:nvSpPr>
        <p:spPr>
          <a:xfrm>
            <a:off x="3682662" y="2837450"/>
            <a:ext cx="1778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 idx="4"/>
          </p:nvPr>
        </p:nvSpPr>
        <p:spPr>
          <a:xfrm>
            <a:off x="1238475" y="2361760"/>
            <a:ext cx="1778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 idx="5"/>
          </p:nvPr>
        </p:nvSpPr>
        <p:spPr>
          <a:xfrm>
            <a:off x="1238375" y="2837450"/>
            <a:ext cx="1778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title" idx="6"/>
          </p:nvPr>
        </p:nvSpPr>
        <p:spPr>
          <a:xfrm>
            <a:off x="6126950" y="2361760"/>
            <a:ext cx="1778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title" idx="7"/>
          </p:nvPr>
        </p:nvSpPr>
        <p:spPr>
          <a:xfrm>
            <a:off x="6126949" y="2837450"/>
            <a:ext cx="1778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 idx="2"/>
          </p:nvPr>
        </p:nvSpPr>
        <p:spPr>
          <a:xfrm>
            <a:off x="3623102" y="2285550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title" idx="3"/>
          </p:nvPr>
        </p:nvSpPr>
        <p:spPr>
          <a:xfrm>
            <a:off x="3622952" y="2761246"/>
            <a:ext cx="1898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 idx="4"/>
          </p:nvPr>
        </p:nvSpPr>
        <p:spPr>
          <a:xfrm>
            <a:off x="1014682" y="2285550"/>
            <a:ext cx="18981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title" idx="5"/>
          </p:nvPr>
        </p:nvSpPr>
        <p:spPr>
          <a:xfrm>
            <a:off x="1014575" y="2761246"/>
            <a:ext cx="1898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 idx="6"/>
          </p:nvPr>
        </p:nvSpPr>
        <p:spPr>
          <a:xfrm>
            <a:off x="6231480" y="2285550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title" idx="7"/>
          </p:nvPr>
        </p:nvSpPr>
        <p:spPr>
          <a:xfrm>
            <a:off x="6231330" y="2761246"/>
            <a:ext cx="1898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 idx="8" hasCustomPrompt="1"/>
          </p:nvPr>
        </p:nvSpPr>
        <p:spPr>
          <a:xfrm>
            <a:off x="3591750" y="3574922"/>
            <a:ext cx="19605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 idx="9" hasCustomPrompt="1"/>
          </p:nvPr>
        </p:nvSpPr>
        <p:spPr>
          <a:xfrm>
            <a:off x="995175" y="3574922"/>
            <a:ext cx="19605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29"/>
          <p:cNvSpPr txBox="1">
            <a:spLocks noGrp="1"/>
          </p:cNvSpPr>
          <p:nvPr>
            <p:ph type="title" idx="13" hasCustomPrompt="1"/>
          </p:nvPr>
        </p:nvSpPr>
        <p:spPr>
          <a:xfrm>
            <a:off x="6200125" y="3574922"/>
            <a:ext cx="19605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917600" y="1877375"/>
            <a:ext cx="5308800" cy="1997100"/>
          </a:xfrm>
          <a:prstGeom prst="rect">
            <a:avLst/>
          </a:prstGeom>
          <a:effectLst>
            <a:outerShdw blurRad="142875" dist="28575" dir="6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33750" y="3993150"/>
            <a:ext cx="42765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003050" y="847200"/>
            <a:ext cx="1137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161125" y="968275"/>
            <a:ext cx="68220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767600" y="1571382"/>
            <a:ext cx="5608800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2617" y="3666627"/>
            <a:ext cx="46203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 hasCustomPrompt="1"/>
          </p:nvPr>
        </p:nvSpPr>
        <p:spPr>
          <a:xfrm>
            <a:off x="2188150" y="1530475"/>
            <a:ext cx="63948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0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2634700" y="3026742"/>
            <a:ext cx="5501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578900" y="1587688"/>
            <a:ext cx="5753100" cy="1598700"/>
          </a:xfrm>
          <a:prstGeom prst="rect">
            <a:avLst/>
          </a:prstGeom>
          <a:effectLst>
            <a:outerShdw blurRad="142875" dist="28575" dir="66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578900" y="3095011"/>
            <a:ext cx="40182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 hasCustomPrompt="1"/>
          </p:nvPr>
        </p:nvSpPr>
        <p:spPr>
          <a:xfrm>
            <a:off x="964413" y="2000950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Alternates ExtraBold"/>
              <a:buNone/>
              <a:defRPr sz="2800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5" r:id="rId10"/>
    <p:sldLayoutId id="2147483666" r:id="rId11"/>
    <p:sldLayoutId id="2147483669" r:id="rId12"/>
    <p:sldLayoutId id="2147483673" r:id="rId13"/>
    <p:sldLayoutId id="2147483674" r:id="rId14"/>
    <p:sldLayoutId id="2147483675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5" Type="http://schemas.openxmlformats.org/officeDocument/2006/relationships/image" Target="../media/image19.g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ctrTitle"/>
          </p:nvPr>
        </p:nvSpPr>
        <p:spPr>
          <a:xfrm>
            <a:off x="325489" y="1016135"/>
            <a:ext cx="6107207" cy="17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8</a:t>
            </a:r>
            <a:endParaRPr sz="6600" dirty="0"/>
          </a:p>
        </p:txBody>
      </p:sp>
      <p:sp>
        <p:nvSpPr>
          <p:cNvPr id="209" name="Google Shape;209;p40"/>
          <p:cNvSpPr txBox="1">
            <a:spLocks noGrp="1"/>
          </p:cNvSpPr>
          <p:nvPr>
            <p:ph type="subTitle" idx="1"/>
          </p:nvPr>
        </p:nvSpPr>
        <p:spPr>
          <a:xfrm>
            <a:off x="655100" y="3229615"/>
            <a:ext cx="56484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HOÀNG TRÂM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8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01DE-7FF6-4370-B312-0F34BB9F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1" y="1748391"/>
            <a:ext cx="1646717" cy="1646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4467A-0EA9-4132-9833-B2EF62DB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754" y="1748391"/>
            <a:ext cx="1927145" cy="164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33737-97FA-4790-B63C-EE45BACA5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103" y="1748391"/>
            <a:ext cx="2000250" cy="1646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6656C-7E5B-4915-B3C6-C4DCCA91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381" y="1748391"/>
            <a:ext cx="1731778" cy="16467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8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NÓN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D4A79-E0C2-4E01-BFCC-8B1609286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88" y="1693245"/>
            <a:ext cx="2691340" cy="2039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DDB50-81F5-4996-8215-513E1E162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" y="1693244"/>
            <a:ext cx="2489239" cy="2039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2A10BD-414E-4A6D-AE11-698DB83DB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975" y="1693245"/>
            <a:ext cx="2093726" cy="20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8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A5C05-3394-4BF6-B3F0-529F837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579"/>
            <a:ext cx="2134486" cy="236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92E3F-41FA-425B-969D-803C684D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247" y="1690579"/>
            <a:ext cx="2314060" cy="2362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F8C6C-3D69-4B67-BD02-BE0486033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008" y="1690580"/>
            <a:ext cx="2283342" cy="22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/>
          <p:nvPr/>
        </p:nvSpPr>
        <p:spPr>
          <a:xfrm>
            <a:off x="1210113" y="1845863"/>
            <a:ext cx="1082400" cy="1082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42875" dist="19050" dir="3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51"/>
          <p:cNvSpPr txBox="1">
            <a:spLocks noGrp="1"/>
          </p:cNvSpPr>
          <p:nvPr>
            <p:ph type="title" idx="2"/>
          </p:nvPr>
        </p:nvSpPr>
        <p:spPr>
          <a:xfrm>
            <a:off x="964413" y="2000950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2578900" y="1587688"/>
            <a:ext cx="5753100" cy="15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2966484" y="142662"/>
            <a:ext cx="4045200" cy="6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Hình trụ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40C841-0127-4EBC-960F-4181F8FB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40483"/>
              </p:ext>
            </p:extLst>
          </p:nvPr>
        </p:nvGraphicFramePr>
        <p:xfrm>
          <a:off x="0" y="1382231"/>
          <a:ext cx="3848985" cy="2402960"/>
        </p:xfrm>
        <a:graphic>
          <a:graphicData uri="http://schemas.openxmlformats.org/drawingml/2006/table">
            <a:tbl>
              <a:tblPr firstRow="1" bandRow="1">
                <a:tableStyleId>{55EFB70F-E8B2-495A-B1F2-A71EE78139E9}</a:tableStyleId>
              </a:tblPr>
              <a:tblGrid>
                <a:gridCol w="1275907">
                  <a:extLst>
                    <a:ext uri="{9D8B030D-6E8A-4147-A177-3AD203B41FA5}">
                      <a16:colId xmlns:a16="http://schemas.microsoft.com/office/drawing/2014/main" val="1131610980"/>
                    </a:ext>
                  </a:extLst>
                </a:gridCol>
                <a:gridCol w="1290083">
                  <a:extLst>
                    <a:ext uri="{9D8B030D-6E8A-4147-A177-3AD203B41FA5}">
                      <a16:colId xmlns:a16="http://schemas.microsoft.com/office/drawing/2014/main" val="2482356565"/>
                    </a:ext>
                  </a:extLst>
                </a:gridCol>
                <a:gridCol w="1282995">
                  <a:extLst>
                    <a:ext uri="{9D8B030D-6E8A-4147-A177-3AD203B41FA5}">
                      <a16:colId xmlns:a16="http://schemas.microsoft.com/office/drawing/2014/main" val="2017268631"/>
                    </a:ext>
                  </a:extLst>
                </a:gridCol>
              </a:tblGrid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94038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07903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78567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16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A46C52-F6B7-43D2-9D97-8B2778DC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1" y="1382231"/>
            <a:ext cx="4045200" cy="2342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083442" y="238355"/>
            <a:ext cx="4045200" cy="6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Hình nón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40C841-0127-4EBC-960F-4181F8FB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50909"/>
              </p:ext>
            </p:extLst>
          </p:nvPr>
        </p:nvGraphicFramePr>
        <p:xfrm>
          <a:off x="0" y="1382231"/>
          <a:ext cx="3848985" cy="2402960"/>
        </p:xfrm>
        <a:graphic>
          <a:graphicData uri="http://schemas.openxmlformats.org/drawingml/2006/table">
            <a:tbl>
              <a:tblPr firstRow="1" bandRow="1">
                <a:tableStyleId>{55EFB70F-E8B2-495A-B1F2-A71EE78139E9}</a:tableStyleId>
              </a:tblPr>
              <a:tblGrid>
                <a:gridCol w="1275907">
                  <a:extLst>
                    <a:ext uri="{9D8B030D-6E8A-4147-A177-3AD203B41FA5}">
                      <a16:colId xmlns:a16="http://schemas.microsoft.com/office/drawing/2014/main" val="1131610980"/>
                    </a:ext>
                  </a:extLst>
                </a:gridCol>
                <a:gridCol w="1290083">
                  <a:extLst>
                    <a:ext uri="{9D8B030D-6E8A-4147-A177-3AD203B41FA5}">
                      <a16:colId xmlns:a16="http://schemas.microsoft.com/office/drawing/2014/main" val="2482356565"/>
                    </a:ext>
                  </a:extLst>
                </a:gridCol>
                <a:gridCol w="1282995">
                  <a:extLst>
                    <a:ext uri="{9D8B030D-6E8A-4147-A177-3AD203B41FA5}">
                      <a16:colId xmlns:a16="http://schemas.microsoft.com/office/drawing/2014/main" val="2017268631"/>
                    </a:ext>
                  </a:extLst>
                </a:gridCol>
              </a:tblGrid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94038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07903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78567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16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C8E5E4-9043-44FE-BF96-2AB0D200F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40" y="1388705"/>
            <a:ext cx="4375519" cy="23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3292725" y="217089"/>
            <a:ext cx="4045200" cy="6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Hình cầu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40C841-0127-4EBC-960F-4181F8FB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7697"/>
              </p:ext>
            </p:extLst>
          </p:nvPr>
        </p:nvGraphicFramePr>
        <p:xfrm>
          <a:off x="0" y="1382231"/>
          <a:ext cx="3848985" cy="2402960"/>
        </p:xfrm>
        <a:graphic>
          <a:graphicData uri="http://schemas.openxmlformats.org/drawingml/2006/table">
            <a:tbl>
              <a:tblPr firstRow="1" bandRow="1">
                <a:tableStyleId>{55EFB70F-E8B2-495A-B1F2-A71EE78139E9}</a:tableStyleId>
              </a:tblPr>
              <a:tblGrid>
                <a:gridCol w="1275907">
                  <a:extLst>
                    <a:ext uri="{9D8B030D-6E8A-4147-A177-3AD203B41FA5}">
                      <a16:colId xmlns:a16="http://schemas.microsoft.com/office/drawing/2014/main" val="1131610980"/>
                    </a:ext>
                  </a:extLst>
                </a:gridCol>
                <a:gridCol w="1290083">
                  <a:extLst>
                    <a:ext uri="{9D8B030D-6E8A-4147-A177-3AD203B41FA5}">
                      <a16:colId xmlns:a16="http://schemas.microsoft.com/office/drawing/2014/main" val="2482356565"/>
                    </a:ext>
                  </a:extLst>
                </a:gridCol>
                <a:gridCol w="1282995">
                  <a:extLst>
                    <a:ext uri="{9D8B030D-6E8A-4147-A177-3AD203B41FA5}">
                      <a16:colId xmlns:a16="http://schemas.microsoft.com/office/drawing/2014/main" val="2017268631"/>
                    </a:ext>
                  </a:extLst>
                </a:gridCol>
              </a:tblGrid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94038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07903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78567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16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21152D-4488-4FF2-A576-9A85DFB9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8653"/>
            <a:ext cx="4045200" cy="24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title"/>
          </p:nvPr>
        </p:nvSpPr>
        <p:spPr>
          <a:xfrm>
            <a:off x="758850" y="195703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36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E4EEFE-F491-4190-8065-A211FFCEF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82" y="954570"/>
            <a:ext cx="5198747" cy="2180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D4ADB0-B5D5-4E90-98DA-0763328E1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71" y="954570"/>
            <a:ext cx="2431823" cy="2180535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F1774C-3F4C-4134-8F92-A07118B6E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92214"/>
              </p:ext>
            </p:extLst>
          </p:nvPr>
        </p:nvGraphicFramePr>
        <p:xfrm>
          <a:off x="1687682" y="3396450"/>
          <a:ext cx="6096000" cy="15849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880214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04538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312456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158230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8360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72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1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4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896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BE28C-E549-4715-A68E-DD9CD75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 CỤT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AB20D-2751-45DC-9124-490F4065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15" y="1491111"/>
            <a:ext cx="2381250" cy="2161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CAAC8E-17D1-43FB-BEBA-E48070967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637" y="1491111"/>
            <a:ext cx="2161278" cy="21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BE28C-E549-4715-A68E-DD9CD75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CẦU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6C27E-9FF4-43B7-A430-FD48B942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69" y="1916075"/>
            <a:ext cx="2892057" cy="1928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FEE87-77FF-464F-8A6A-15A606FA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81" y="1916074"/>
            <a:ext cx="2571750" cy="19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title"/>
          </p:nvPr>
        </p:nvSpPr>
        <p:spPr>
          <a:xfrm>
            <a:off x="1669312" y="1966410"/>
            <a:ext cx="6913638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</a:t>
            </a:r>
            <a:br>
              <a:rPr lang="en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KHỐI TRÒN XOAY</a:t>
            </a:r>
            <a:endParaRPr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3" name="Google Shape;473;p54"/>
          <p:cNvSpPr txBox="1">
            <a:spLocks noGrp="1"/>
          </p:cNvSpPr>
          <p:nvPr>
            <p:ph type="body" idx="1"/>
          </p:nvPr>
        </p:nvSpPr>
        <p:spPr>
          <a:xfrm>
            <a:off x="2283826" y="1444776"/>
            <a:ext cx="5501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BE28C-E549-4715-A68E-DD9CD75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CHỎM CẦU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24784-42D9-4E3F-8035-55B95794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30" y="1678044"/>
            <a:ext cx="2464096" cy="222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C7C05-E8D5-4555-9D7F-2D6D0154E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34" y="1678044"/>
            <a:ext cx="3126636" cy="22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ABE28C-E549-4715-A68E-DD9CD75D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NỬA HÌNH TRỤ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FE1CA-CE23-48AF-A2D3-12E31D9E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664987"/>
            <a:ext cx="2865473" cy="216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D054C-78AB-4B4E-BDFB-9542E8BD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074" y="1664987"/>
            <a:ext cx="3001925" cy="21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9"/>
          <p:cNvSpPr txBox="1">
            <a:spLocks noGrp="1"/>
          </p:cNvSpPr>
          <p:nvPr>
            <p:ph type="title" idx="2"/>
          </p:nvPr>
        </p:nvSpPr>
        <p:spPr>
          <a:xfrm>
            <a:off x="1922199" y="1913860"/>
            <a:ext cx="57891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Chép bài</a:t>
            </a:r>
            <a:b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</a:t>
            </a:r>
            <a:b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tất bài tập</a:t>
            </a:r>
            <a:b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8</a:t>
            </a:r>
            <a:endParaRPr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6" name="Google Shape;596;p59"/>
          <p:cNvSpPr/>
          <p:nvPr/>
        </p:nvSpPr>
        <p:spPr>
          <a:xfrm>
            <a:off x="3742660" y="478466"/>
            <a:ext cx="1530104" cy="14353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42875" dist="19050" dir="3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9"/>
          <p:cNvSpPr txBox="1">
            <a:spLocks noGrp="1"/>
          </p:cNvSpPr>
          <p:nvPr>
            <p:ph type="title"/>
          </p:nvPr>
        </p:nvSpPr>
        <p:spPr>
          <a:xfrm>
            <a:off x="3742660" y="909813"/>
            <a:ext cx="153010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 Alternates Light"/>
                <a:cs typeface="Times New Roman" panose="02020603050405020304" pitchFamily="18" charset="0"/>
                <a:sym typeface="Montserrat Alternates Light"/>
              </a:rPr>
              <a:t>VỀ NHÀ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Montserrat Alternates Light"/>
              <a:cs typeface="Times New Roman" panose="02020603050405020304" pitchFamily="18" charset="0"/>
              <a:sym typeface="Montserrat Alternate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5"/>
          <p:cNvSpPr txBox="1">
            <a:spLocks noGrp="1"/>
          </p:cNvSpPr>
          <p:nvPr>
            <p:ph type="title"/>
          </p:nvPr>
        </p:nvSpPr>
        <p:spPr>
          <a:xfrm>
            <a:off x="1186142" y="2037000"/>
            <a:ext cx="7043458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9" name="Google Shape;73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474400" cy="14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0638" y="4074000"/>
            <a:ext cx="1323362" cy="10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28;p61">
            <a:extLst>
              <a:ext uri="{FF2B5EF4-FFF2-40B4-BE49-F238E27FC236}">
                <a16:creationId xmlns:a16="http://schemas.microsoft.com/office/drawing/2014/main" id="{3180ED29-6010-4BCA-A12A-99F8A11179F1}"/>
              </a:ext>
            </a:extLst>
          </p:cNvPr>
          <p:cNvSpPr/>
          <p:nvPr/>
        </p:nvSpPr>
        <p:spPr>
          <a:xfrm>
            <a:off x="5170968" y="2466753"/>
            <a:ext cx="3632790" cy="10741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142875" dist="28575" dir="66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1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endParaRPr sz="4000" dirty="0"/>
          </a:p>
        </p:txBody>
      </p:sp>
      <p:sp>
        <p:nvSpPr>
          <p:cNvPr id="628" name="Google Shape;628;p61"/>
          <p:cNvSpPr/>
          <p:nvPr/>
        </p:nvSpPr>
        <p:spPr>
          <a:xfrm>
            <a:off x="233917" y="2466753"/>
            <a:ext cx="4029740" cy="10741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142875" dist="28575" dir="66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61"/>
          <p:cNvSpPr txBox="1">
            <a:spLocks noGrp="1"/>
          </p:cNvSpPr>
          <p:nvPr>
            <p:ph type="title" idx="4"/>
          </p:nvPr>
        </p:nvSpPr>
        <p:spPr>
          <a:xfrm>
            <a:off x="340242" y="2743900"/>
            <a:ext cx="3817089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KHỐI TRÒN XOAY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6"/>
          </p:nvPr>
        </p:nvSpPr>
        <p:spPr>
          <a:xfrm>
            <a:off x="5306151" y="2743550"/>
            <a:ext cx="2923449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HÌNH CHIẾU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/>
          <p:nvPr/>
        </p:nvSpPr>
        <p:spPr>
          <a:xfrm>
            <a:off x="4030800" y="692100"/>
            <a:ext cx="1082400" cy="1082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42875" dist="19050" dir="3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1917600" y="1877375"/>
            <a:ext cx="5308800" cy="19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TRÒN XOAY</a:t>
            </a:r>
            <a:endParaRPr dirty="0"/>
          </a:p>
        </p:txBody>
      </p:sp>
      <p:sp>
        <p:nvSpPr>
          <p:cNvPr id="269" name="Google Shape;269;p45"/>
          <p:cNvSpPr txBox="1">
            <a:spLocks noGrp="1"/>
          </p:cNvSpPr>
          <p:nvPr>
            <p:ph type="title" idx="2"/>
          </p:nvPr>
        </p:nvSpPr>
        <p:spPr>
          <a:xfrm>
            <a:off x="4003050" y="847200"/>
            <a:ext cx="1137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758850" y="19213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4642A-DB3D-44A9-A8D1-00A106B2B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0" y="1359519"/>
            <a:ext cx="1645388" cy="143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77266-6131-4F8E-BDC5-E42D7720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2" y="3413850"/>
            <a:ext cx="1645388" cy="1555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AC3C0-84A0-4D8F-8CD6-78B2B0E57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672" y="3413850"/>
            <a:ext cx="1906244" cy="1555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837E25-B1B9-4901-9038-F1B2173DA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991" y="1359519"/>
            <a:ext cx="1437655" cy="1437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3CCBB-F7D5-4EB7-8F62-343BA73AB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1800" y="1359519"/>
            <a:ext cx="1915188" cy="1437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/>
          <p:nvPr/>
        </p:nvSpPr>
        <p:spPr>
          <a:xfrm>
            <a:off x="4285675" y="1905024"/>
            <a:ext cx="572700" cy="572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8588" dist="28575" dir="599999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8"/>
          <p:cNvSpPr/>
          <p:nvPr/>
        </p:nvSpPr>
        <p:spPr>
          <a:xfrm>
            <a:off x="6882275" y="1905024"/>
            <a:ext cx="572700" cy="572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8588" dist="28575" dir="599999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8"/>
          <p:cNvSpPr/>
          <p:nvPr/>
        </p:nvSpPr>
        <p:spPr>
          <a:xfrm>
            <a:off x="1689075" y="1905024"/>
            <a:ext cx="572700" cy="572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8588" dist="28575" dir="599999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title" idx="6"/>
          </p:nvPr>
        </p:nvSpPr>
        <p:spPr>
          <a:xfrm>
            <a:off x="715930" y="261792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</a:t>
            </a:r>
          </a:p>
        </p:txBody>
      </p:sp>
      <p:sp>
        <p:nvSpPr>
          <p:cNvPr id="303" name="Google Shape;303;p48"/>
          <p:cNvSpPr txBox="1">
            <a:spLocks noGrp="1"/>
          </p:cNvSpPr>
          <p:nvPr>
            <p:ph type="title" idx="2"/>
          </p:nvPr>
        </p:nvSpPr>
        <p:spPr>
          <a:xfrm>
            <a:off x="3955364" y="1904311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758775" y="38708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KHỐI TRÒN XOAY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05" name="Google Shape;305;p48"/>
          <p:cNvSpPr txBox="1">
            <a:spLocks noGrp="1"/>
          </p:cNvSpPr>
          <p:nvPr>
            <p:ph type="title" idx="3"/>
          </p:nvPr>
        </p:nvSpPr>
        <p:spPr>
          <a:xfrm>
            <a:off x="3312577" y="260834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NÓN</a:t>
            </a:r>
          </a:p>
        </p:txBody>
      </p:sp>
      <p:sp>
        <p:nvSpPr>
          <p:cNvPr id="307" name="Google Shape;307;p48"/>
          <p:cNvSpPr txBox="1">
            <a:spLocks noGrp="1"/>
          </p:cNvSpPr>
          <p:nvPr>
            <p:ph type="title" idx="5"/>
          </p:nvPr>
        </p:nvSpPr>
        <p:spPr>
          <a:xfrm>
            <a:off x="1358680" y="1883045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48"/>
          <p:cNvSpPr txBox="1">
            <a:spLocks noGrp="1"/>
          </p:cNvSpPr>
          <p:nvPr>
            <p:ph type="title" idx="8"/>
          </p:nvPr>
        </p:nvSpPr>
        <p:spPr>
          <a:xfrm>
            <a:off x="6552047" y="1883045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" name="Google Shape;310;p48"/>
          <p:cNvSpPr txBox="1">
            <a:spLocks noGrp="1"/>
          </p:cNvSpPr>
          <p:nvPr>
            <p:ph type="title" idx="9"/>
          </p:nvPr>
        </p:nvSpPr>
        <p:spPr>
          <a:xfrm>
            <a:off x="5909270" y="2572804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7"/>
          <p:cNvSpPr txBox="1">
            <a:spLocks noGrp="1"/>
          </p:cNvSpPr>
          <p:nvPr>
            <p:ph type="title"/>
          </p:nvPr>
        </p:nvSpPr>
        <p:spPr>
          <a:xfrm>
            <a:off x="1767600" y="1571382"/>
            <a:ext cx="5972902" cy="22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5"/>
          <p:cNvSpPr txBox="1">
            <a:spLocks noGrp="1"/>
          </p:cNvSpPr>
          <p:nvPr>
            <p:ph type="title" idx="2"/>
          </p:nvPr>
        </p:nvSpPr>
        <p:spPr>
          <a:xfrm>
            <a:off x="3622952" y="1116505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nón:</a:t>
            </a:r>
            <a:endParaRPr sz="2400" dirty="0"/>
          </a:p>
        </p:txBody>
      </p:sp>
      <p:sp>
        <p:nvSpPr>
          <p:cNvPr id="1060" name="Google Shape;1060;p75"/>
          <p:cNvSpPr txBox="1">
            <a:spLocks noGrp="1"/>
          </p:cNvSpPr>
          <p:nvPr>
            <p:ph type="title" idx="3"/>
          </p:nvPr>
        </p:nvSpPr>
        <p:spPr>
          <a:xfrm>
            <a:off x="3367505" y="1698011"/>
            <a:ext cx="229964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quay………… 1 vòng quanh 1 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cố định ta được hình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Google Shape;1061;p75"/>
          <p:cNvSpPr txBox="1">
            <a:spLocks noGrp="1"/>
          </p:cNvSpPr>
          <p:nvPr>
            <p:ph type="title" idx="4"/>
          </p:nvPr>
        </p:nvSpPr>
        <p:spPr>
          <a:xfrm>
            <a:off x="876278" y="1116505"/>
            <a:ext cx="18981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trụ:</a:t>
            </a:r>
            <a:endParaRPr sz="2400" dirty="0"/>
          </a:p>
        </p:txBody>
      </p:sp>
      <p:sp>
        <p:nvSpPr>
          <p:cNvPr id="1062" name="Google Shape;1062;p75"/>
          <p:cNvSpPr txBox="1">
            <a:spLocks noGrp="1"/>
          </p:cNvSpPr>
          <p:nvPr>
            <p:ph type="title" idx="5"/>
          </p:nvPr>
        </p:nvSpPr>
        <p:spPr>
          <a:xfrm>
            <a:off x="574158" y="1705423"/>
            <a:ext cx="2153547" cy="2111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quay………… 1 vòng quanh 1 cạnh cố định ta được hình trụ</a:t>
            </a:r>
          </a:p>
        </p:txBody>
      </p:sp>
      <p:sp>
        <p:nvSpPr>
          <p:cNvPr id="1063" name="Google Shape;1063;p75"/>
          <p:cNvSpPr txBox="1">
            <a:spLocks noGrp="1"/>
          </p:cNvSpPr>
          <p:nvPr>
            <p:ph type="title" idx="6"/>
          </p:nvPr>
        </p:nvSpPr>
        <p:spPr>
          <a:xfrm>
            <a:off x="6369326" y="1116505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cầu:</a:t>
            </a:r>
            <a:endParaRPr sz="2400" dirty="0"/>
          </a:p>
        </p:txBody>
      </p:sp>
      <p:sp>
        <p:nvSpPr>
          <p:cNvPr id="1064" name="Google Shape;1064;p75"/>
          <p:cNvSpPr txBox="1">
            <a:spLocks noGrp="1"/>
          </p:cNvSpPr>
          <p:nvPr>
            <p:ph type="title" idx="7"/>
          </p:nvPr>
        </p:nvSpPr>
        <p:spPr>
          <a:xfrm>
            <a:off x="6385668" y="1648105"/>
            <a:ext cx="21841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quay………… 1 vòng quanh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 định ta được hình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8" name="Google Shape;1068;p75"/>
          <p:cNvSpPr/>
          <p:nvPr/>
        </p:nvSpPr>
        <p:spPr>
          <a:xfrm>
            <a:off x="4192204" y="445299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75"/>
          <p:cNvSpPr/>
          <p:nvPr/>
        </p:nvSpPr>
        <p:spPr>
          <a:xfrm>
            <a:off x="1514678" y="445299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75"/>
          <p:cNvSpPr/>
          <p:nvPr/>
        </p:nvSpPr>
        <p:spPr>
          <a:xfrm>
            <a:off x="6869730" y="427091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113;p39">
            <a:extLst>
              <a:ext uri="{FF2B5EF4-FFF2-40B4-BE49-F238E27FC236}">
                <a16:creationId xmlns:a16="http://schemas.microsoft.com/office/drawing/2014/main" id="{FA2E5C61-9170-4060-B41D-66700884906C}"/>
              </a:ext>
            </a:extLst>
          </p:cNvPr>
          <p:cNvSpPr txBox="1">
            <a:spLocks/>
          </p:cNvSpPr>
          <p:nvPr/>
        </p:nvSpPr>
        <p:spPr>
          <a:xfrm>
            <a:off x="1344728" y="414313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0" name="Google Shape;1113;p39">
            <a:extLst>
              <a:ext uri="{FF2B5EF4-FFF2-40B4-BE49-F238E27FC236}">
                <a16:creationId xmlns:a16="http://schemas.microsoft.com/office/drawing/2014/main" id="{664534AE-42E4-448E-99FD-A5E6D179777E}"/>
              </a:ext>
            </a:extLst>
          </p:cNvPr>
          <p:cNvSpPr txBox="1">
            <a:spLocks/>
          </p:cNvSpPr>
          <p:nvPr/>
        </p:nvSpPr>
        <p:spPr>
          <a:xfrm>
            <a:off x="4047362" y="440758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1" name="Google Shape;1113;p39">
            <a:extLst>
              <a:ext uri="{FF2B5EF4-FFF2-40B4-BE49-F238E27FC236}">
                <a16:creationId xmlns:a16="http://schemas.microsoft.com/office/drawing/2014/main" id="{DC9AC592-A3BE-45C7-B3BC-752B2E2879D2}"/>
              </a:ext>
            </a:extLst>
          </p:cNvPr>
          <p:cNvSpPr txBox="1">
            <a:spLocks/>
          </p:cNvSpPr>
          <p:nvPr/>
        </p:nvSpPr>
        <p:spPr>
          <a:xfrm>
            <a:off x="6728730" y="395192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21165-DB28-41FA-AA84-2E37F0CD2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4" y="3321495"/>
            <a:ext cx="1438783" cy="1602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6AE3E-4D0E-41F2-A8BA-E4EE592C5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54" y="3333801"/>
            <a:ext cx="1631180" cy="1602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4B8E2-AE78-4708-A9A7-4789196A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749" y="3315496"/>
            <a:ext cx="1631180" cy="1620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5"/>
          <p:cNvSpPr txBox="1">
            <a:spLocks noGrp="1"/>
          </p:cNvSpPr>
          <p:nvPr>
            <p:ph type="title" idx="2"/>
          </p:nvPr>
        </p:nvSpPr>
        <p:spPr>
          <a:xfrm>
            <a:off x="3622952" y="1648140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nón:</a:t>
            </a:r>
            <a:endParaRPr sz="2400" dirty="0"/>
          </a:p>
        </p:txBody>
      </p:sp>
      <p:sp>
        <p:nvSpPr>
          <p:cNvPr id="1060" name="Google Shape;1060;p75"/>
          <p:cNvSpPr txBox="1">
            <a:spLocks noGrp="1"/>
          </p:cNvSpPr>
          <p:nvPr>
            <p:ph type="title" idx="3"/>
          </p:nvPr>
        </p:nvSpPr>
        <p:spPr>
          <a:xfrm>
            <a:off x="3367505" y="2229646"/>
            <a:ext cx="229964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sz="2000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vòng quanh 1 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cố định ta được hình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1" name="Google Shape;1061;p75"/>
          <p:cNvSpPr txBox="1">
            <a:spLocks noGrp="1"/>
          </p:cNvSpPr>
          <p:nvPr>
            <p:ph type="title" idx="4"/>
          </p:nvPr>
        </p:nvSpPr>
        <p:spPr>
          <a:xfrm>
            <a:off x="876278" y="1648140"/>
            <a:ext cx="18981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trụ:</a:t>
            </a:r>
            <a:endParaRPr sz="2400" dirty="0"/>
          </a:p>
        </p:txBody>
      </p:sp>
      <p:sp>
        <p:nvSpPr>
          <p:cNvPr id="1062" name="Google Shape;1062;p75"/>
          <p:cNvSpPr txBox="1">
            <a:spLocks noGrp="1"/>
          </p:cNvSpPr>
          <p:nvPr>
            <p:ph type="title" idx="5"/>
          </p:nvPr>
        </p:nvSpPr>
        <p:spPr>
          <a:xfrm>
            <a:off x="574158" y="2237058"/>
            <a:ext cx="2153547" cy="2111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vòng quanh 1 cạnh cố định ta được hình trụ</a:t>
            </a:r>
          </a:p>
        </p:txBody>
      </p:sp>
      <p:sp>
        <p:nvSpPr>
          <p:cNvPr id="1063" name="Google Shape;1063;p75"/>
          <p:cNvSpPr txBox="1">
            <a:spLocks noGrp="1"/>
          </p:cNvSpPr>
          <p:nvPr>
            <p:ph type="title" idx="6"/>
          </p:nvPr>
        </p:nvSpPr>
        <p:spPr>
          <a:xfrm>
            <a:off x="6369326" y="1648140"/>
            <a:ext cx="1897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cầu:</a:t>
            </a:r>
            <a:endParaRPr sz="2400" dirty="0"/>
          </a:p>
        </p:txBody>
      </p:sp>
      <p:sp>
        <p:nvSpPr>
          <p:cNvPr id="1064" name="Google Shape;1064;p75"/>
          <p:cNvSpPr txBox="1">
            <a:spLocks noGrp="1"/>
          </p:cNvSpPr>
          <p:nvPr>
            <p:ph type="title" idx="7"/>
          </p:nvPr>
        </p:nvSpPr>
        <p:spPr>
          <a:xfrm>
            <a:off x="6385668" y="2179740"/>
            <a:ext cx="21841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quay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u="sng" dirty="0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vòng quanh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 định ta được hình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8" name="Google Shape;1068;p75"/>
          <p:cNvSpPr/>
          <p:nvPr/>
        </p:nvSpPr>
        <p:spPr>
          <a:xfrm>
            <a:off x="4192204" y="976934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75"/>
          <p:cNvSpPr/>
          <p:nvPr/>
        </p:nvSpPr>
        <p:spPr>
          <a:xfrm>
            <a:off x="1514678" y="976934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75"/>
          <p:cNvSpPr/>
          <p:nvPr/>
        </p:nvSpPr>
        <p:spPr>
          <a:xfrm>
            <a:off x="6869730" y="958726"/>
            <a:ext cx="621300" cy="62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113;p39">
            <a:extLst>
              <a:ext uri="{FF2B5EF4-FFF2-40B4-BE49-F238E27FC236}">
                <a16:creationId xmlns:a16="http://schemas.microsoft.com/office/drawing/2014/main" id="{FA2E5C61-9170-4060-B41D-66700884906C}"/>
              </a:ext>
            </a:extLst>
          </p:cNvPr>
          <p:cNvSpPr txBox="1">
            <a:spLocks/>
          </p:cNvSpPr>
          <p:nvPr/>
        </p:nvSpPr>
        <p:spPr>
          <a:xfrm>
            <a:off x="1344728" y="945948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0" name="Google Shape;1113;p39">
            <a:extLst>
              <a:ext uri="{FF2B5EF4-FFF2-40B4-BE49-F238E27FC236}">
                <a16:creationId xmlns:a16="http://schemas.microsoft.com/office/drawing/2014/main" id="{664534AE-42E4-448E-99FD-A5E6D179777E}"/>
              </a:ext>
            </a:extLst>
          </p:cNvPr>
          <p:cNvSpPr txBox="1">
            <a:spLocks/>
          </p:cNvSpPr>
          <p:nvPr/>
        </p:nvSpPr>
        <p:spPr>
          <a:xfrm>
            <a:off x="4047362" y="972393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1" name="Google Shape;1113;p39">
            <a:extLst>
              <a:ext uri="{FF2B5EF4-FFF2-40B4-BE49-F238E27FC236}">
                <a16:creationId xmlns:a16="http://schemas.microsoft.com/office/drawing/2014/main" id="{DC9AC592-A3BE-45C7-B3BC-752B2E2879D2}"/>
              </a:ext>
            </a:extLst>
          </p:cNvPr>
          <p:cNvSpPr txBox="1">
            <a:spLocks/>
          </p:cNvSpPr>
          <p:nvPr/>
        </p:nvSpPr>
        <p:spPr>
          <a:xfrm>
            <a:off x="6728730" y="926827"/>
            <a:ext cx="96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1800" b="0" i="0" u="none" strike="noStrike" cap="none">
                <a:solidFill>
                  <a:schemeClr val="dk2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 ExtraBold"/>
              <a:buNone/>
              <a:defRPr sz="3000" b="0" i="0" u="none" strike="noStrike" cap="none">
                <a:solidFill>
                  <a:schemeClr val="dk1"/>
                </a:solidFill>
                <a:latin typeface="Montserrat Alternates ExtraBold"/>
                <a:ea typeface="Montserrat Alternates ExtraBold"/>
                <a:cs typeface="Montserrat Alternates ExtraBold"/>
                <a:sym typeface="Montserrat Alternates ExtraBold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563361465"/>
      </p:ext>
    </p:extLst>
  </p:cSld>
  <p:clrMapOvr>
    <a:masterClrMapping/>
  </p:clrMapOvr>
</p:sld>
</file>

<file path=ppt/theme/theme1.xml><?xml version="1.0" encoding="utf-8"?>
<a:theme xmlns:a="http://schemas.openxmlformats.org/drawingml/2006/main" name="3D Printing Business Plan by Slidesgo">
  <a:themeElements>
    <a:clrScheme name="Simple Light">
      <a:dk1>
        <a:srgbClr val="FFFFFF"/>
      </a:dk1>
      <a:lt1>
        <a:srgbClr val="F2BAC9"/>
      </a:lt1>
      <a:dk2>
        <a:srgbClr val="00415F"/>
      </a:dk2>
      <a:lt2>
        <a:srgbClr val="2A8FC8"/>
      </a:lt2>
      <a:accent1>
        <a:srgbClr val="FFFFFF"/>
      </a:accent1>
      <a:accent2>
        <a:srgbClr val="F2BAC9"/>
      </a:accent2>
      <a:accent3>
        <a:srgbClr val="00415F"/>
      </a:accent3>
      <a:accent4>
        <a:srgbClr val="2A8FC8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269</Words>
  <Application>Microsoft Office PowerPoint</Application>
  <PresentationFormat>On-screen Show (16:9)</PresentationFormat>
  <Paragraphs>78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Montserrat Alternates ExtraBold</vt:lpstr>
      <vt:lpstr>Roboto Condensed Light</vt:lpstr>
      <vt:lpstr>Roboto</vt:lpstr>
      <vt:lpstr>Nunito</vt:lpstr>
      <vt:lpstr>Times New Roman</vt:lpstr>
      <vt:lpstr>Ubuntu</vt:lpstr>
      <vt:lpstr>Arial</vt:lpstr>
      <vt:lpstr>Montserrat Alternates Light</vt:lpstr>
      <vt:lpstr>3D Printing Business Plan by Slidesgo</vt:lpstr>
      <vt:lpstr>CÔNG NGHỆ 8</vt:lpstr>
      <vt:lpstr>BẢN VẼ  CÁC KHỐI TRÒN XOAY</vt:lpstr>
      <vt:lpstr>NỘI DUNG:</vt:lpstr>
      <vt:lpstr>KHỐI TRÒN XOAY</vt:lpstr>
      <vt:lpstr>QUAN SÁT</vt:lpstr>
      <vt:lpstr>HÌNH TRỤ</vt:lpstr>
      <vt:lpstr>CÁCH TẠO</vt:lpstr>
      <vt:lpstr>Hình nón:</vt:lpstr>
      <vt:lpstr>Hình nón:</vt:lpstr>
      <vt:lpstr>HÌNH TRỤ</vt:lpstr>
      <vt:lpstr>HÌNH NÓN</vt:lpstr>
      <vt:lpstr>HÌNH CẦU</vt:lpstr>
      <vt:lpstr>II</vt:lpstr>
      <vt:lpstr>1) Hình trụ</vt:lpstr>
      <vt:lpstr>2) Hình nón</vt:lpstr>
      <vt:lpstr>3) Hình cầu</vt:lpstr>
      <vt:lpstr>BÀI TẬP</vt:lpstr>
      <vt:lpstr>NÓN CỤT</vt:lpstr>
      <vt:lpstr>ĐỚI CẦU</vt:lpstr>
      <vt:lpstr>CHỎM CẦU</vt:lpstr>
      <vt:lpstr>NỬA HÌNH TRỤ</vt:lpstr>
      <vt:lpstr>- Chép bài - Học bài - Hoàn tất bài tập - Xem trước bài 8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8</dc:title>
  <dc:creator>Admin</dc:creator>
  <cp:lastModifiedBy>Nguyen Thi Hoang  Tram - THCS Bach Dang</cp:lastModifiedBy>
  <cp:revision>35</cp:revision>
  <dcterms:modified xsi:type="dcterms:W3CDTF">2021-09-23T08:46:25Z</dcterms:modified>
</cp:coreProperties>
</file>